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53" d="100"/>
          <a:sy n="53" d="100"/>
        </p:scale>
        <p:origin x="2928" y="78"/>
      </p:cViewPr>
      <p:guideLst>
        <p:guide pos="362"/>
        <p:guide orient="horz" pos="1723"/>
        <p:guide orient="horz" pos="3197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29" y="484484"/>
            <a:ext cx="1626901" cy="1220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6265" y="6821322"/>
            <a:ext cx="6639655" cy="549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</a:t>
            </a: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знакомиться </a:t>
            </a:r>
            <a:b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2004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89569" y="2738105"/>
            <a:ext cx="2344132" cy="2337133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6"/>
              <a:ext cx="2286880" cy="836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68"/>
                </a:spcBef>
              </a:pP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26" y="2191225"/>
            <a:ext cx="3514364" cy="351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Артём</cp:lastModifiedBy>
  <cp:revision>27</cp:revision>
  <cp:lastPrinted>2023-08-02T12:13:29Z</cp:lastPrinted>
  <dcterms:created xsi:type="dcterms:W3CDTF">2023-08-02T11:27:24Z</dcterms:created>
  <dcterms:modified xsi:type="dcterms:W3CDTF">2024-04-03T11:50:26Z</dcterms:modified>
</cp:coreProperties>
</file>